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78" y="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12D8A-8144-45F5-B597-190636C4E2F6}" type="datetimeFigureOut">
              <a:rPr lang="tr-TR" smtClean="0"/>
              <a:t>25.10.2025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BA4D0-1804-49DA-839B-B732EED60DF2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BA4D0-1804-49DA-839B-B732EED60DF2}" type="slidenum">
              <a:rPr lang="tr-TR" smtClean="0"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graphicFrame>
        <p:nvGraphicFramePr>
          <p:cNvPr id="7" name="6 Tablo"/>
          <p:cNvGraphicFramePr>
            <a:graphicFrameLocks noGrp="1"/>
          </p:cNvGraphicFramePr>
          <p:nvPr userDrawn="1"/>
        </p:nvGraphicFramePr>
        <p:xfrm>
          <a:off x="179512" y="332656"/>
          <a:ext cx="8784976" cy="144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995"/>
                <a:gridCol w="5344194"/>
                <a:gridCol w="1683787"/>
              </a:tblGrid>
              <a:tr h="144016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ICMECE 2027</a:t>
                      </a:r>
                      <a:endParaRPr lang="tr-TR" sz="16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r>
                        <a:rPr lang="en-US" sz="1600" b="1" kern="1200" baseline="300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</a:t>
                      </a:r>
                      <a:r>
                        <a:rPr lang="en-US" sz="1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International Conference on Mechanical Engineering</a:t>
                      </a:r>
                      <a:endParaRPr lang="tr-TR" sz="16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 – 10 June 2027</a:t>
                      </a:r>
                      <a:endParaRPr lang="tr-TR" sz="1600" b="1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Madrid / Spain</a:t>
                      </a:r>
                      <a:endParaRPr lang="tr-TR" sz="16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just"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Ø"/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buFont typeface="Wingdings" pitchFamily="2" charset="2"/>
              <a:buChar char="§"/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buFont typeface="Courier New" pitchFamily="49" charset="0"/>
              <a:buChar char="o"/>
              <a:defRPr>
                <a:latin typeface="Times New Roman" pitchFamily="18" charset="0"/>
                <a:cs typeface="Times New Roman" pitchFamily="18" charset="0"/>
              </a:defRPr>
            </a:lvl3pPr>
            <a:lvl4pPr marL="1616075" indent="-274638">
              <a:buFont typeface="Wingdings" pitchFamily="2" charset="2"/>
              <a:buChar char="§"/>
              <a:defRPr>
                <a:latin typeface="Times New Roman" pitchFamily="18" charset="0"/>
                <a:cs typeface="Times New Roman" pitchFamily="18" charset="0"/>
              </a:defRPr>
            </a:lvl4pPr>
            <a:lvl5pPr marL="1882775" indent="-228600"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8208912" cy="365125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7th International Conference on Mechanical Engineering, 9 – 10 June 2027, Madrid / Spain</a:t>
            </a:r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7th International Conference on Mechanical Engineering, 9 – 10 June 2027, Madrid / Spain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Insert your title here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789040"/>
            <a:ext cx="6400800" cy="2160240"/>
          </a:xfrm>
        </p:spPr>
        <p:txBody>
          <a:bodyPr>
            <a:normAutofit/>
          </a:bodyPr>
          <a:lstStyle/>
          <a:p>
            <a:pPr algn="l"/>
            <a:r>
              <a:rPr lang="tr-TR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 </a:t>
            </a:r>
            <a:r>
              <a:rPr lang="en-GB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Surname</a:t>
            </a:r>
          </a:p>
          <a:p>
            <a:pPr algn="l"/>
            <a:r>
              <a:rPr lang="en-GB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Affiliation</a:t>
            </a:r>
            <a:endParaRPr lang="tr-TR" dirty="0" smtClean="0"/>
          </a:p>
          <a:p>
            <a:pPr algn="l"/>
            <a:r>
              <a:rPr lang="tr-TR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 </a:t>
            </a:r>
            <a:r>
              <a:rPr lang="en-GB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Surname</a:t>
            </a:r>
          </a:p>
          <a:p>
            <a:pPr algn="l"/>
            <a:r>
              <a:rPr lang="en-GB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Affiliation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International Conference on Mechanical Engineering, 9 – 10 June 2027, Madrid / Spain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59</Words>
  <Application>Microsoft Office PowerPoint</Application>
  <PresentationFormat>Ekran Gösterisi (4:3)</PresentationFormat>
  <Paragraphs>9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Ofis Teması</vt:lpstr>
      <vt:lpstr>Insert your title here</vt:lpstr>
      <vt:lpstr>Slayt 2</vt:lpstr>
      <vt:lpstr>Slayt 3</vt:lpstr>
      <vt:lpstr>Slayt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Turkuaz</dc:creator>
  <cp:lastModifiedBy>Turkuaz</cp:lastModifiedBy>
  <cp:revision>19</cp:revision>
  <dcterms:created xsi:type="dcterms:W3CDTF">2025-10-25T12:06:28Z</dcterms:created>
  <dcterms:modified xsi:type="dcterms:W3CDTF">2026-10-15T18:03:26Z</dcterms:modified>
</cp:coreProperties>
</file>